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Мамлакатимизда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йилдан йилга автомобиллар сони кўпайиб бориши жой танқислигини келтириб чиқармоқда. Ушбу лойиҳа кичик майдонда 8 тадан 16 тагача автомобилларни сиғдириш имкониятига эга. Мазкур лойиха қуввати 1 йилда ўртача 103 200 дона автомобилларга хизмат кўрсатади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766202" y="5089773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0,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45826" y="6331921"/>
            <a:ext cx="854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217 054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8963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Bahnschrift SemiBold SemiConden" pitchFamily="34" charset="0"/>
              </a:rPr>
              <a:t>1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659540" y="5434288"/>
            <a:ext cx="1221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217 054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Bahnschrift SemiBold SemiConden" pitchFamily="34" charset="0"/>
              </a:rPr>
              <a:t> $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err="1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Минг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559219" y="6355346"/>
            <a:ext cx="2680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Вертикал парковка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Вертикал парковка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637578" y="1624984"/>
            <a:ext cx="1407566" cy="14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172914"/>
            <a:ext cx="1573625" cy="9839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32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10005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123,7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25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,5%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8899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20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492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196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pic>
        <p:nvPicPr>
          <p:cNvPr id="91" name="Рисунок 90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76"/>
          <a:stretch/>
        </p:blipFill>
        <p:spPr>
          <a:xfrm>
            <a:off x="5576939" y="2364756"/>
            <a:ext cx="1246597" cy="12852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" name="Рисунок 10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96" y="4596613"/>
            <a:ext cx="2517723" cy="141621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3" name="Рисунок 1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380" y="4701112"/>
            <a:ext cx="2578265" cy="14502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5268</TotalTime>
  <Words>126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453</cp:revision>
  <dcterms:created xsi:type="dcterms:W3CDTF">2020-12-11T07:51:35Z</dcterms:created>
  <dcterms:modified xsi:type="dcterms:W3CDTF">2021-08-03T13:04:32Z</dcterms:modified>
</cp:coreProperties>
</file>